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67" r:id="rId4"/>
    <p:sldId id="257" r:id="rId5"/>
    <p:sldId id="268" r:id="rId6"/>
    <p:sldId id="269" r:id="rId7"/>
    <p:sldId id="258" r:id="rId8"/>
    <p:sldId id="270" r:id="rId9"/>
    <p:sldId id="271" r:id="rId10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341277-0818-4D9E-BAB4-4AA79822C67D}" v="1" dt="2023-06-06T05:33:31.5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D341277-0818-4D9E-BAB4-4AA79822C67D}"/>
    <pc:docChg chg="modSld">
      <pc:chgData name="Narelle Wheaton" userId="6e1b2b30-480e-4f91-806b-6735d5b9e446" providerId="ADAL" clId="{7D341277-0818-4D9E-BAB4-4AA79822C67D}" dt="2023-06-06T05:33:31.592" v="0" actId="207"/>
      <pc:docMkLst>
        <pc:docMk/>
      </pc:docMkLst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0" sldId="256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0" sldId="256"/>
            <ac:spMk id="3076" creationId="{9DD26C04-1745-C794-2223-6C3F8CCFC102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0" sldId="257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0" sldId="257"/>
            <ac:spMk id="6148" creationId="{6249FCCB-BA2D-CEE8-C4BB-0E94F3A22A66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0" sldId="258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0" sldId="258"/>
            <ac:spMk id="9220" creationId="{B3A5E48B-767F-71BB-64C3-CC1ACB33A19A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0" sldId="262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0" sldId="262"/>
            <ac:spMk id="3" creationId="{88D7ED57-3684-4532-BE4E-F31BD54C0B0B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1536234312" sldId="267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1536234312" sldId="267"/>
            <ac:spMk id="3" creationId="{4E958BFA-250B-A917-8AAC-AD872DF1EA3A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1175888946" sldId="268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1175888946" sldId="268"/>
            <ac:spMk id="3" creationId="{88D7ED57-3684-4532-BE4E-F31BD54C0B0B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1617178590" sldId="269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1617178590" sldId="269"/>
            <ac:spMk id="3" creationId="{4E958BFA-250B-A917-8AAC-AD872DF1EA3A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456681544" sldId="270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456681544" sldId="270"/>
            <ac:spMk id="3" creationId="{88D7ED57-3684-4532-BE4E-F31BD54C0B0B}"/>
          </ac:spMkLst>
        </pc:spChg>
      </pc:sldChg>
      <pc:sldChg chg="modSp">
        <pc:chgData name="Narelle Wheaton" userId="6e1b2b30-480e-4f91-806b-6735d5b9e446" providerId="ADAL" clId="{7D341277-0818-4D9E-BAB4-4AA79822C67D}" dt="2023-06-06T05:33:31.592" v="0" actId="207"/>
        <pc:sldMkLst>
          <pc:docMk/>
          <pc:sldMk cId="3674366340" sldId="271"/>
        </pc:sldMkLst>
        <pc:spChg chg="mod">
          <ac:chgData name="Narelle Wheaton" userId="6e1b2b30-480e-4f91-806b-6735d5b9e446" providerId="ADAL" clId="{7D341277-0818-4D9E-BAB4-4AA79822C67D}" dt="2023-06-06T05:33:31.592" v="0" actId="207"/>
          <ac:spMkLst>
            <pc:docMk/>
            <pc:sldMk cId="3674366340" sldId="271"/>
            <ac:spMk id="3" creationId="{4E958BFA-250B-A917-8AAC-AD872DF1EA3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8705B1A-0CBE-531D-102B-6E816FFCE48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92D07B4-523C-3217-8E96-978D857886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F80433-9FC7-C090-D13A-BD09BBF18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C470527-4A92-B759-B63C-7A63DA879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1A52FC2-E675-E5D6-CB5F-843AB3907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7CFC880-3597-53BD-B7A0-877C47025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ACCB995-C0BE-FF28-3DE3-B2A98135AE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D61DF1F-3FA3-3C79-2F13-2189CFFE65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F5CC391-B993-7A69-45BF-7032D982D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025D2CF-300D-ACAF-25FF-7F5DC1D20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2BDFD394-DF4D-A59F-6F06-391363DED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6E1C6C78-36BC-36AF-38B1-0FAFE6C8F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7146F35C-6F85-9F32-D565-8B02304D22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2ACED9FD-E63E-4CBC-19A7-FBC61F0D08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0466644-6214-B2D3-2017-8DEDB82B5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92E508E-649C-5499-1616-0C9B39B99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C5153FB5-77B2-D368-79EC-9480ABA12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AE3E048B-F3F1-CA8B-E36C-57995C03B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36B9ECC0-DB50-C683-E9FE-9499580EA6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A5B85109-7C61-4FE2-6F17-6560E9FDF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5C607-3EF1-09AB-C6E6-BB5A94251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8535A-6616-EC61-9FC2-B41A02B73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D6D81-A620-DAE9-DCCC-DCBBBA1E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4729F-AF89-48B5-812E-53DCE5B781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9216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38B6C-9071-A784-8C15-11ECC338F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20395-2867-1A9F-37CF-0756EF9EB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DD59B-BC40-8472-E729-C809FD9FA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5D2D1-C736-4785-9FFF-058A6BE3DA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583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4F171-5509-C55E-BD9C-0A242523A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89C46-539C-646C-96D9-B815474A0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209F0-6853-BF81-3B1F-7BA7512E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CA8A7-F4B9-4AA3-B499-A7990EAD8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0334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6E626-298A-72B8-246B-F3AF94630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24199-362A-9B48-81A0-8B7A21291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42C11-0BF5-87BC-3074-68855768A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C16B2-881D-48EB-B2D8-A0644B6EB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535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98FC3-9DFB-2746-04A3-DFE44BE9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190CC-DEF8-73FA-385E-E02E1ECC9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D94F5-3070-6439-75D6-304C4EA23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770D3-127C-4C96-9E25-8C145363A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948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4CEBF8E-B375-09D0-F639-F60C59F7C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D02CA5-0ABA-F5E4-A31B-664ED6E3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2F46C3-0342-2D47-787C-C42421DBF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B2AA6-232B-4B60-9EC1-4F1F1358F8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3905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45FF087-4295-0986-1E7D-FE76C15F7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70C4098-25D2-48B6-2352-2DD47C319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41B5F9D-B031-6E83-DB92-4574C66F8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6956-F8E6-4FB5-A0A1-59AC26CBC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60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265416-C0E4-1297-99D2-FD7B765C0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C39EBF-08A2-4DA6-210C-4A7D28115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35517C-5A34-377C-081A-0789D3D8D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46845-45E9-48D9-956E-47C0CBC9FA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50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36706F7-DDCB-58E4-A4B8-92B97C96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A7002A-7870-5C84-5862-76C44181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BACA75-DB30-C20F-FF19-187B3C270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8CAA5-84D8-4373-9361-15E7C53D08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798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0EA5AB-7952-ED5C-0B06-FBE4D7A09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C442B5-FD9B-075F-8797-1CDCD031F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FEA3A2-B27D-5EEB-A278-AA984F181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32F36-2E38-4163-B117-9FCC6C181B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3178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F040F5-EB37-A6F9-9A2B-CB8CF3F4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AD66A9-47E2-5D38-2F10-844EEECC8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33C5A5-0B27-E811-E0B3-546888BA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23484-EAC4-4CF5-8346-12B1EE7C7D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718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ECD8E39-8DA0-8C4A-1443-560C2023A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6A01A92-87DA-60E8-95A8-790081760A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BC959-FA56-1806-B8B5-D1B38CB7BA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A149C-4421-2864-70C2-7EB8E7B18E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DEEF5-E2C8-AB8D-77E9-A45311BB08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E14DC0-5547-41C4-B32B-7373E29D0D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51D9159-BC7D-E2D3-C954-2CFE7F785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ADA95A8-FD77-BE53-81A6-BEA2E989D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9DD26C04-1745-C794-2223-6C3F8CCFC1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5506" y="1539156"/>
            <a:ext cx="10440987" cy="3779688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000" dirty="0">
                <a:solidFill>
                  <a:schemeClr val="tx1"/>
                </a:solidFill>
              </a:rPr>
              <a:t>Verse 1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Have you ever stopped to think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how God loves you?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It sounds quite incredible,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yet it's true.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Nothing on this earth or in the heavens above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Is as sure and certain as God's love.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D7ED57-3684-4532-BE4E-F31BD54C0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altLang="en-US" i="1" dirty="0">
                <a:solidFill>
                  <a:schemeClr val="tx1"/>
                </a:solidFill>
              </a:rPr>
              <a:t>Chorus</a:t>
            </a:r>
            <a:br>
              <a:rPr lang="en-US" altLang="en-US" i="1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 it's as high as the sky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deep as the sea,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wide as the world,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God's love for you and for me.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E958BFA-250B-A917-8AAC-AD872DF1E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We can't escape his love,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or take ourselves out of his care,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So where could we hide from his love?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His love is everywhere.</a:t>
            </a:r>
          </a:p>
        </p:txBody>
      </p:sp>
    </p:spTree>
    <p:extLst>
      <p:ext uri="{BB962C8B-B14F-4D97-AF65-F5344CB8AC3E}">
        <p14:creationId xmlns:p14="http://schemas.microsoft.com/office/powerpoint/2010/main" val="153623431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DD1E060-963B-BEAD-E04A-4E24CE531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9955EB93-8E04-089B-5BF7-C5317C5FB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6249FCCB-BA2D-CEE8-C4BB-0E94F3A22A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583" y="1844824"/>
            <a:ext cx="9720833" cy="2952750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Verse 2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Everything is changing in the world today,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There's one thing reliable in every way,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Other things may alter but it's clear and plain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That the love of God is just the same.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D7ED57-3684-4532-BE4E-F31BD54C0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altLang="en-US" i="1" dirty="0">
                <a:solidFill>
                  <a:schemeClr val="tx1"/>
                </a:solidFill>
              </a:rPr>
              <a:t>Chorus</a:t>
            </a:r>
            <a:br>
              <a:rPr lang="en-US" altLang="en-US" i="1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 it's as high as the sky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deep as the sea,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wide as the world,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God's love for you and for me.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889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E958BFA-250B-A917-8AAC-AD872DF1E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We can't escape his love,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or take ourselves out of his care,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So where could we hide from his love?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His love is everywhere.</a:t>
            </a:r>
          </a:p>
        </p:txBody>
      </p:sp>
    </p:spTree>
    <p:extLst>
      <p:ext uri="{BB962C8B-B14F-4D97-AF65-F5344CB8AC3E}">
        <p14:creationId xmlns:p14="http://schemas.microsoft.com/office/powerpoint/2010/main" val="161717859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4FD7BE1-E9C7-28F1-6869-5E71F4AC9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85EF3B-CAE1-F983-2B30-F5BDFD320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B3A5E48B-767F-71BB-64C3-CC1ACB33A1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968" y="1701105"/>
            <a:ext cx="10152063" cy="3455789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Verse 3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Wingdings 2" panose="05020102010507070707" pitchFamily="18" charset="2"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Wider than the human mind can </a:t>
            </a:r>
            <a:r>
              <a:rPr lang="en-US" altLang="en-US" sz="4000" dirty="0" err="1">
                <a:solidFill>
                  <a:schemeClr val="tx1"/>
                </a:solidFill>
              </a:rPr>
              <a:t>realise</a:t>
            </a:r>
            <a:r>
              <a:rPr lang="en-US" altLang="en-US" sz="4000" dirty="0">
                <a:solidFill>
                  <a:schemeClr val="tx1"/>
                </a:solidFill>
              </a:rPr>
              <a:t>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His love is unlimited and never dies;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Though we don't deserve it,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every day it's new;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That's the love of God for me and you.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D7ED57-3684-4532-BE4E-F31BD54C0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US" altLang="en-US" i="1" dirty="0">
                <a:solidFill>
                  <a:schemeClr val="tx1"/>
                </a:solidFill>
              </a:rPr>
              <a:t>Chorus</a:t>
            </a:r>
            <a:br>
              <a:rPr lang="en-US" altLang="en-US" i="1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 it's as high as the sky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deep as the sea,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And it's as wide as the world,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God's love for you and for me.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68154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E958BFA-250B-A917-8AAC-AD872DF1E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We can't escape his love, 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or take ourselves out of his care,</a:t>
            </a:r>
            <a:br>
              <a:rPr lang="en-US" altLang="en-US" sz="4000" dirty="0">
                <a:solidFill>
                  <a:schemeClr val="tx1"/>
                </a:solidFill>
              </a:rPr>
            </a:br>
            <a:r>
              <a:rPr lang="en-US" altLang="en-US" sz="4000" dirty="0">
                <a:solidFill>
                  <a:schemeClr val="tx1"/>
                </a:solidFill>
              </a:rPr>
              <a:t>So where could we hide from his love?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dirty="0">
                <a:solidFill>
                  <a:schemeClr val="tx1"/>
                </a:solidFill>
              </a:rPr>
              <a:t>His love is everywhere.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DF2682-D393-A719-BDD0-E6179B42B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8643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Song # 5101171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John Gowans | John Larsson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© Words: Salvationist Publishing &amp; Supplies Ltd. (Admin. by </a:t>
            </a:r>
            <a:r>
              <a:rPr lang="en-AU" altLang="en-US" sz="900" dirty="0" err="1">
                <a:latin typeface="akagi_probook"/>
              </a:rPr>
              <a:t>CopyCare</a:t>
            </a:r>
            <a:r>
              <a:rPr lang="en-AU" altLang="en-US" sz="9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Music: Salvationist Publishing &amp; Supplies Ltd. (Admin. by </a:t>
            </a:r>
            <a:r>
              <a:rPr lang="en-AU" altLang="en-US" sz="900" dirty="0" err="1">
                <a:latin typeface="akagi_probook"/>
              </a:rPr>
              <a:t>CopyCare</a:t>
            </a:r>
            <a:r>
              <a:rPr lang="en-AU" altLang="en-US" sz="9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 dirty="0">
                <a:latin typeface="akagi_probook"/>
              </a:rPr>
              <a:t>For use solely with the </a:t>
            </a:r>
            <a:r>
              <a:rPr lang="en-AU" altLang="en-US" sz="900" i="1" dirty="0" err="1">
                <a:latin typeface="akagi_probook"/>
              </a:rPr>
              <a:t>SongSelect</a:t>
            </a:r>
            <a:r>
              <a:rPr lang="en-AU" altLang="en-US" sz="900" i="1" dirty="0">
                <a:latin typeface="akagi_probook"/>
              </a:rPr>
              <a:t>® </a:t>
            </a:r>
            <a:r>
              <a:rPr lang="en-AU" altLang="en-US" sz="900" i="1" dirty="0">
                <a:latin typeface="akagi_probook"/>
                <a:hlinkClick r:id="rId2"/>
              </a:rPr>
              <a:t>Terms of Use</a:t>
            </a:r>
            <a:r>
              <a:rPr lang="en-AU" altLang="en-US" sz="900" i="1" dirty="0">
                <a:latin typeface="akagi_probook"/>
              </a:rPr>
              <a:t>. All rights reserved. </a:t>
            </a:r>
            <a:r>
              <a:rPr lang="en-AU" altLang="en-US" sz="900" i="1" dirty="0">
                <a:latin typeface="akagi_probook"/>
                <a:hlinkClick r:id="rId3"/>
              </a:rPr>
              <a:t>www.ccli.com</a:t>
            </a:r>
            <a:endParaRPr lang="en-AU" altLang="en-US" sz="9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67436634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399</Words>
  <Application>Microsoft Office PowerPoint</Application>
  <PresentationFormat>Widescreen</PresentationFormat>
  <Paragraphs>24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akagi_probook</vt:lpstr>
      <vt:lpstr>Arial</vt:lpstr>
      <vt:lpstr>Calibri</vt:lpstr>
      <vt:lpstr>Calibri Light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49. </dc:title>
  <dc:creator>Brian Pratt</dc:creator>
  <cp:lastModifiedBy>Narelle Wheaton</cp:lastModifiedBy>
  <cp:revision>9</cp:revision>
  <dcterms:created xsi:type="dcterms:W3CDTF">1998-09-22T07:09:20Z</dcterms:created>
  <dcterms:modified xsi:type="dcterms:W3CDTF">2023-06-06T05:33:33Z</dcterms:modified>
</cp:coreProperties>
</file>